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Ryan\Desktop\Ryan's Shared Fil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192" y="-28574"/>
            <a:ext cx="9185276" cy="69278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96975"/>
            <a:ext cx="7620000" cy="1470025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114800"/>
            <a:ext cx="6934200" cy="838200"/>
          </a:xfrm>
        </p:spPr>
        <p:txBody>
          <a:bodyPr/>
          <a:lstStyle>
            <a:lvl1pPr marL="0" indent="0" algn="ctr">
              <a:buNone/>
              <a:defRPr b="0" cap="none" spc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26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04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593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Ryan\Desktop\Ryan's Shared Files\Picture2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21431" y="0"/>
            <a:ext cx="9197181" cy="68707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DDA4-C7E1-4A86-83BE-C3B86749BE48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5130-AC3A-4D68-9947-E665DE6879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41565"/>
            <a:ext cx="5029200" cy="1558636"/>
          </a:xfrm>
        </p:spPr>
        <p:txBody>
          <a:bodyPr/>
          <a:lstStyle/>
          <a:p>
            <a:r>
              <a:rPr lang="en-US" dirty="0" smtClean="0"/>
              <a:t>Adjective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Complete with the Correct Form of the Adjective Given: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Mon </a:t>
            </a:r>
            <a:r>
              <a:rPr lang="en-US" dirty="0" err="1" smtClean="0"/>
              <a:t>père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_____________. (grand)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Ma 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_____________. (grand)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Ma </a:t>
            </a:r>
            <a:r>
              <a:rPr lang="en-US" dirty="0" err="1" smtClean="0"/>
              <a:t>tante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___________. (</a:t>
            </a:r>
            <a:r>
              <a:rPr lang="en-US" dirty="0" err="1" smtClean="0"/>
              <a:t>amusant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sœurs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___________. (</a:t>
            </a:r>
            <a:r>
              <a:rPr lang="en-US" dirty="0" err="1" smtClean="0"/>
              <a:t>amusant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M. Dumont </a:t>
            </a:r>
            <a:r>
              <a:rPr lang="en-US" dirty="0" err="1" smtClean="0"/>
              <a:t>est</a:t>
            </a:r>
            <a:r>
              <a:rPr lang="en-US" dirty="0" smtClean="0"/>
              <a:t> ___________. (</a:t>
            </a:r>
            <a:r>
              <a:rPr lang="en-US" dirty="0" err="1" smtClean="0"/>
              <a:t>drôle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7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Complete with the Correct Form of the Adjective Given: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Mon </a:t>
            </a:r>
            <a:r>
              <a:rPr lang="en-US" dirty="0" err="1" smtClean="0"/>
              <a:t>père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grand.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Ma 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grande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Ma </a:t>
            </a:r>
            <a:r>
              <a:rPr lang="en-US" dirty="0" err="1" smtClean="0"/>
              <a:t>tante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amusante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sœurs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amusantes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M. Dumont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drôle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67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Complete with the Correct Form of the Adjective Given: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Ton </a:t>
            </a:r>
            <a:r>
              <a:rPr lang="en-US" dirty="0" err="1" smtClean="0"/>
              <a:t>oncle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_____________. (</a:t>
            </a:r>
            <a:r>
              <a:rPr lang="en-US" dirty="0" err="1" smtClean="0"/>
              <a:t>bavard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Sa prof </a:t>
            </a:r>
            <a:r>
              <a:rPr lang="en-US" dirty="0" err="1" smtClean="0"/>
              <a:t>est</a:t>
            </a:r>
            <a:r>
              <a:rPr lang="en-US" dirty="0" smtClean="0"/>
              <a:t> _____________. (intelligent)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chiens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___________. (fort)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nièces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___________. (</a:t>
            </a:r>
            <a:r>
              <a:rPr lang="en-US" dirty="0" err="1" smtClean="0"/>
              <a:t>brun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Mlle. </a:t>
            </a:r>
            <a:r>
              <a:rPr lang="en-US" dirty="0" err="1" smtClean="0"/>
              <a:t>Lacroix</a:t>
            </a:r>
            <a:r>
              <a:rPr lang="en-US" dirty="0" smtClean="0"/>
              <a:t> ___________. (petit)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Complete with the Correct Form of the Adjective Given: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Ton </a:t>
            </a:r>
            <a:r>
              <a:rPr lang="en-US" dirty="0" err="1" smtClean="0"/>
              <a:t>oncle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bavard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Sa prof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intelligente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chiens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forts.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nièces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brunes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Mlle. </a:t>
            </a:r>
            <a:r>
              <a:rPr lang="en-US" dirty="0" err="1" smtClean="0"/>
              <a:t>Lacroix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petite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6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Fill-in the blanks with adjectives that make sense!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1.  Je </a:t>
            </a:r>
            <a:r>
              <a:rPr lang="en-US" dirty="0" err="1" smtClean="0"/>
              <a:t>suis</a:t>
            </a:r>
            <a:r>
              <a:rPr lang="en-US" dirty="0" smtClean="0"/>
              <a:t> _________ et _________.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2. Mon prof de </a:t>
            </a:r>
            <a:r>
              <a:rPr lang="en-US" dirty="0" err="1" smtClean="0"/>
              <a:t>maths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___________ et __________. (be nice!)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3. Mon/Ma prof de </a:t>
            </a:r>
            <a:r>
              <a:rPr lang="en-US" dirty="0" err="1" smtClean="0"/>
              <a:t>français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_________ et __________. (be extra nice!)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example, then write a few sentences about yourself following the same order!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 smtClean="0">
                <a:solidFill>
                  <a:srgbClr val="92D050"/>
                </a:solidFill>
              </a:rPr>
              <a:t>Moi</a:t>
            </a:r>
            <a:r>
              <a:rPr lang="en-US" i="1" dirty="0" smtClean="0">
                <a:solidFill>
                  <a:srgbClr val="92D050"/>
                </a:solidFill>
              </a:rPr>
              <a:t>, je </a:t>
            </a:r>
            <a:r>
              <a:rPr lang="en-US" i="1" dirty="0" err="1" smtClean="0">
                <a:solidFill>
                  <a:srgbClr val="92D050"/>
                </a:solidFill>
              </a:rPr>
              <a:t>m’appelle</a:t>
            </a:r>
            <a:r>
              <a:rPr lang="en-US" i="1" dirty="0" smtClean="0">
                <a:solidFill>
                  <a:srgbClr val="92D050"/>
                </a:solidFill>
              </a:rPr>
              <a:t> Chantal.  </a:t>
            </a:r>
            <a:r>
              <a:rPr lang="en-US" i="1" dirty="0" err="1" smtClean="0">
                <a:solidFill>
                  <a:srgbClr val="92D050"/>
                </a:solidFill>
              </a:rPr>
              <a:t>J’ai</a:t>
            </a:r>
            <a:r>
              <a:rPr lang="en-US" i="1" dirty="0" smtClean="0">
                <a:solidFill>
                  <a:srgbClr val="92D050"/>
                </a:solidFill>
              </a:rPr>
              <a:t> 15 ans.  Je </a:t>
            </a:r>
            <a:r>
              <a:rPr lang="en-US" i="1" dirty="0" err="1" smtClean="0">
                <a:solidFill>
                  <a:srgbClr val="92D050"/>
                </a:solidFill>
              </a:rPr>
              <a:t>suis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assez</a:t>
            </a:r>
            <a:r>
              <a:rPr lang="en-US" i="1" dirty="0" smtClean="0">
                <a:solidFill>
                  <a:srgbClr val="92D050"/>
                </a:solidFill>
              </a:rPr>
              <a:t> petite et </a:t>
            </a:r>
            <a:r>
              <a:rPr lang="en-US" i="1" dirty="0" err="1" smtClean="0">
                <a:solidFill>
                  <a:srgbClr val="92D050"/>
                </a:solidFill>
              </a:rPr>
              <a:t>brune</a:t>
            </a:r>
            <a:r>
              <a:rPr lang="en-US" i="1" dirty="0" smtClean="0">
                <a:solidFill>
                  <a:srgbClr val="92D050"/>
                </a:solidFill>
              </a:rPr>
              <a:t>.  Je </a:t>
            </a:r>
            <a:r>
              <a:rPr lang="en-US" i="1" dirty="0" err="1" smtClean="0">
                <a:solidFill>
                  <a:srgbClr val="92D050"/>
                </a:solidFill>
              </a:rPr>
              <a:t>suis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très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amusante</a:t>
            </a:r>
            <a:r>
              <a:rPr lang="en-US" i="1" dirty="0" smtClean="0">
                <a:solidFill>
                  <a:srgbClr val="92D050"/>
                </a:solidFill>
              </a:rPr>
              <a:t> et </a:t>
            </a:r>
            <a:r>
              <a:rPr lang="en-US" i="1" dirty="0" err="1" smtClean="0">
                <a:solidFill>
                  <a:srgbClr val="92D050"/>
                </a:solidFill>
              </a:rPr>
              <a:t>intelligente</a:t>
            </a:r>
            <a:r>
              <a:rPr lang="en-US" i="1" dirty="0" smtClean="0">
                <a:solidFill>
                  <a:srgbClr val="92D050"/>
                </a:solidFill>
              </a:rPr>
              <a:t>.  </a:t>
            </a:r>
            <a:endParaRPr lang="en-US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4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My Family!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example, then write a few sentences about any family member you choose and be sure to follow the same order!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92D050"/>
                </a:solidFill>
              </a:rPr>
              <a:t>Ma </a:t>
            </a:r>
            <a:r>
              <a:rPr lang="en-US" i="1" dirty="0" err="1" smtClean="0">
                <a:solidFill>
                  <a:srgbClr val="92D050"/>
                </a:solidFill>
              </a:rPr>
              <a:t>mère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s’appelle</a:t>
            </a:r>
            <a:r>
              <a:rPr lang="en-US" i="1" dirty="0" smtClean="0">
                <a:solidFill>
                  <a:srgbClr val="92D050"/>
                </a:solidFill>
              </a:rPr>
              <a:t> Suzette.  Elle a 39 ans.  Elle </a:t>
            </a:r>
            <a:r>
              <a:rPr lang="en-US" i="1" dirty="0" err="1" smtClean="0">
                <a:solidFill>
                  <a:srgbClr val="92D050"/>
                </a:solidFill>
              </a:rPr>
              <a:t>est</a:t>
            </a:r>
            <a:r>
              <a:rPr lang="en-US" i="1" dirty="0" smtClean="0">
                <a:solidFill>
                  <a:srgbClr val="92D050"/>
                </a:solidFill>
              </a:rPr>
              <a:t> belle et </a:t>
            </a:r>
            <a:r>
              <a:rPr lang="en-US" i="1" dirty="0" err="1" smtClean="0">
                <a:solidFill>
                  <a:srgbClr val="92D050"/>
                </a:solidFill>
              </a:rPr>
              <a:t>mexicaine</a:t>
            </a:r>
            <a:r>
              <a:rPr lang="en-US" i="1" dirty="0" smtClean="0">
                <a:solidFill>
                  <a:srgbClr val="92D050"/>
                </a:solidFill>
              </a:rPr>
              <a:t>.  Elle </a:t>
            </a:r>
            <a:r>
              <a:rPr lang="en-US" i="1" dirty="0" err="1" smtClean="0">
                <a:solidFill>
                  <a:srgbClr val="92D050"/>
                </a:solidFill>
              </a:rPr>
              <a:t>est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sympa</a:t>
            </a:r>
            <a:r>
              <a:rPr lang="en-US" i="1" dirty="0" smtClean="0">
                <a:solidFill>
                  <a:srgbClr val="92D050"/>
                </a:solidFill>
              </a:rPr>
              <a:t> et un </a:t>
            </a:r>
            <a:r>
              <a:rPr lang="en-US" i="1" dirty="0" err="1" smtClean="0">
                <a:solidFill>
                  <a:srgbClr val="92D050"/>
                </a:solidFill>
              </a:rPr>
              <a:t>peu</a:t>
            </a:r>
            <a:r>
              <a:rPr lang="en-US" i="1" dirty="0" smtClean="0">
                <a:solidFill>
                  <a:srgbClr val="92D050"/>
                </a:solidFill>
              </a:rPr>
              <a:t> bizarre!</a:t>
            </a:r>
            <a:endParaRPr lang="en-US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5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Theme21</Template>
  <TotalTime>67</TotalTime>
  <Words>307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Theme21</vt:lpstr>
      <vt:lpstr>Adjective Agreement</vt:lpstr>
      <vt:lpstr>Complete with the Correct Form of the Adjective Given:</vt:lpstr>
      <vt:lpstr>Complete with the Correct Form of the Adjective Given:</vt:lpstr>
      <vt:lpstr>Complete with the Correct Form of the Adjective Given:</vt:lpstr>
      <vt:lpstr>Complete with the Correct Form of the Adjective Given:</vt:lpstr>
      <vt:lpstr>Fill-in the blanks with adjectives that make sense!</vt:lpstr>
      <vt:lpstr>All About ME!</vt:lpstr>
      <vt:lpstr>All About My Family!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Agreement</dc:title>
  <dc:creator>Hicken, Kylie</dc:creator>
  <cp:lastModifiedBy>Diament, Michele</cp:lastModifiedBy>
  <cp:revision>10</cp:revision>
  <dcterms:created xsi:type="dcterms:W3CDTF">2012-10-25T12:50:06Z</dcterms:created>
  <dcterms:modified xsi:type="dcterms:W3CDTF">2013-10-21T01:16:42Z</dcterms:modified>
</cp:coreProperties>
</file>