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59" r:id="rId5"/>
    <p:sldId id="282" r:id="rId6"/>
    <p:sldId id="260" r:id="rId7"/>
    <p:sldId id="283" r:id="rId8"/>
    <p:sldId id="261" r:id="rId9"/>
    <p:sldId id="284" r:id="rId10"/>
    <p:sldId id="262" r:id="rId11"/>
    <p:sldId id="285" r:id="rId12"/>
    <p:sldId id="263" r:id="rId13"/>
    <p:sldId id="286" r:id="rId14"/>
    <p:sldId id="264" r:id="rId15"/>
    <p:sldId id="287" r:id="rId16"/>
    <p:sldId id="265" r:id="rId17"/>
    <p:sldId id="288" r:id="rId18"/>
    <p:sldId id="267" r:id="rId19"/>
    <p:sldId id="289" r:id="rId20"/>
    <p:sldId id="279" r:id="rId21"/>
    <p:sldId id="290" r:id="rId22"/>
    <p:sldId id="268" r:id="rId23"/>
    <p:sldId id="291" r:id="rId24"/>
    <p:sldId id="269" r:id="rId25"/>
    <p:sldId id="292" r:id="rId26"/>
    <p:sldId id="270" r:id="rId27"/>
    <p:sldId id="293" r:id="rId28"/>
    <p:sldId id="271" r:id="rId29"/>
    <p:sldId id="294" r:id="rId30"/>
    <p:sldId id="274" r:id="rId31"/>
    <p:sldId id="295" r:id="rId32"/>
    <p:sldId id="275" r:id="rId33"/>
    <p:sldId id="296" r:id="rId34"/>
    <p:sldId id="276" r:id="rId35"/>
    <p:sldId id="297" r:id="rId36"/>
    <p:sldId id="277" r:id="rId37"/>
    <p:sldId id="298" r:id="rId38"/>
    <p:sldId id="258" r:id="rId39"/>
    <p:sldId id="266" r:id="rId40"/>
    <p:sldId id="27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2516-0846-48F7-8879-35D2799223BE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F83B-084E-45B1-A850-D4EA2C75A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7529-41F9-46D8-A6F7-0604C8217B1A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AB8D-1CB3-44C8-91A0-FADE65A31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0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8894-22FF-49C7-93CC-1457F5864C0E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D1A7-AF20-4398-A413-15D58F2C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1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860F-8E2A-4DB9-B6E4-3DFCDC5BD241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6B94-CAA3-47DF-BF9C-D7DFA722E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2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1286-4FE3-4E80-9F97-553AEC15978A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0BDC-7AC4-45C1-899F-414FC7B2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2016-1AFA-4072-9352-92FDF81995C3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6046-C9EB-4988-AE68-FF8540439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7085-A851-4B16-BA93-D4A00F85C2B0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159DB-AA2D-47FB-921F-2570573F6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944A-DCE1-4B0F-987F-9353745E2F77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D2600-79C7-4B8A-AF38-989B802E5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1B95-BABF-4E48-B990-6F16C5B6619F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C4EF-4727-45D6-80AC-EA801E2A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6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C246-1B73-44AD-B804-49A4E2C41E00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76CF-BA42-4926-9F7A-177C4E6DA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EA0D-857F-42B2-AB5B-3810F566EE9D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23CD-03A9-46F1-9C43-B6A7CB909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05F27D-C99F-4305-A9A1-3D92B24226E5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E080D-1050-458B-9A13-5164C5DB9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imgres?q=angelina+jolie&amp;hl=en&amp;safe=active&amp;biw=1280&amp;bih=572&amp;tbm=isch&amp;tbnid=QsPrVriCLqM-tM:&amp;imgrefurl=http://sweetfuzz.com/2009/02/16/angelina-jolie-style-guide/&amp;docid=sZtwytmsb2N2nM&amp;imgurl=http://images.fanpop.com/images/image_uploads/Angelina-Jolie-angelina-jolie-686716_333_500.jpg&amp;w=333&amp;h=500&amp;ei=0CBZUPbEOpOO9ASBsoG4Aw&amp;zoom=1&amp;iact=hc&amp;vpx=711&amp;vpy=179&amp;dur=343&amp;hovh=275&amp;hovw=183&amp;tx=92&amp;ty=119&amp;sig=104867554678127436510&amp;page=3&amp;tbnh=127&amp;tbnw=100&amp;start=53&amp;ndsp=28&amp;ved=1t:429,r:11,s:53,i:275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bradley+cooper&amp;hl=en&amp;safe=active&amp;biw=1280&amp;bih=572&amp;tbm=isch&amp;tbnid=lDmiBlVQDjFsXM:&amp;imgrefurl=http://heavenrider.com/bradley-cooper-workout-routine-and-diet/&amp;docid=dD4gNt1JJD6sfM&amp;imgurl=http://heavenrider.com/wp-content/uploads/2012/06/bradley-cooper.jpg&amp;w=593&amp;h=400&amp;ei=gSNZUMyrHIfG9gT4s4DQDQ&amp;zoom=1&amp;iact=hc&amp;vpx=458&amp;vpy=144&amp;dur=5475&amp;hovh=184&amp;hovw=273&amp;tx=174&amp;ty=142&amp;sig=104867554678127436510&amp;page=1&amp;tbnh=117&amp;tbnw=152&amp;start=0&amp;ndsp=29&amp;ved=1t:429,r:4,s:0,i:84" TargetMode="External"/><Relationship Id="rId7" Type="http://schemas.openxmlformats.org/officeDocument/2006/relationships/hyperlink" Target="http://www.google.com/imgres?q=jennifer+hudson+weight+loss&amp;hl=en&amp;safe=active&amp;biw=1280&amp;bih=572&amp;tbm=isch&amp;tbnid=s0gSFaZDchZ0CM:&amp;imgrefurl=http://blisstree.com/live/jennifer-hudsons-weight-loss-attitude-right-or-wrong/&amp;docid=_broJzIkKR8PpM&amp;imgurl=http://cdn.blisstree.com/files/2011/08/jennifer-hudson-weight-loss.jpg&amp;w=518&amp;h=725&amp;ei=jiVZUPrjA4b49QSTtIFg&amp;zoom=1&amp;iact=hc&amp;vpx=261&amp;vpy=187&amp;dur=1357&amp;hovh=266&amp;hovw=190&amp;tx=126&amp;ty=212&amp;sig=104867554678127436510&amp;page=1&amp;tbnh=127&amp;tbnw=88&amp;start=0&amp;ndsp=16&amp;ved=1t:429,r:9,s:0,i:106" TargetMode="External"/><Relationship Id="rId2" Type="http://schemas.openxmlformats.org/officeDocument/2006/relationships/hyperlink" Target="http://www.google.com/imgres?q=betty+white&amp;hl=en&amp;safe=active&amp;biw=1280&amp;bih=572&amp;tbm=isch&amp;tbnid=po_IUmU7kpWYcM:&amp;imgrefurl=http://punchingkitty.com/2010/11/29/betty-white-stole-some-jewelry-in-ofallon-missouri/&amp;docid=FkxWKfIx0BxjSM&amp;imgurl=http://media.punchingkitty.com/wordpress/2010/11/Betty-White.jpeg&amp;w=322&amp;h=400&amp;ei=8yJZUK3ZOI_o8QS3l4DQBQ&amp;zoom=1&amp;iact=hc&amp;vpx=728&amp;vpy=203&amp;dur=281&amp;hovh=250&amp;hovw=201&amp;tx=112&amp;ty=201&amp;sig=104867554678127436510&amp;page=1&amp;tbnh=114&amp;tbnw=106&amp;start=0&amp;ndsp=27&amp;ved=1t:429,r:24,s:0,i:14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q=fat+albert&amp;hl=en&amp;safe=active&amp;biw=1280&amp;bih=572&amp;tbm=isch&amp;tbnid=7CeOBKZ3HsvbnM:&amp;imgrefurl=http://www.pastemagazine.com/blogs/lists/2010/05/the-50-best-cartoon-characters-of-all-time.html%3Fp%3D6&amp;docid=L29WoZ85iLpvTM&amp;imgurl=http://cdn.pastemagazine.com/www/blogs/lists/2010/05/12/fat_albert.jpg&amp;w=300&amp;h=300&amp;ei=JCdZULOzLIa09gSAoYDADg&amp;zoom=1&amp;iact=hc&amp;vpx=911&amp;vpy=228&amp;dur=312&amp;hovh=225&amp;hovw=225&amp;tx=121&amp;ty=224&amp;sig=104867554678127436510&amp;page=1&amp;tbnh=114&amp;tbnw=111&amp;start=0&amp;ndsp=23&amp;ved=1t:429,r:21,s:0,i:137" TargetMode="External"/><Relationship Id="rId5" Type="http://schemas.openxmlformats.org/officeDocument/2006/relationships/hyperlink" Target="http://www.google.com/imgres?q=cruella+deville&amp;hl=en&amp;safe=active&amp;biw=1280&amp;bih=572&amp;tbm=isch&amp;tbnid=4KaI3NiJvf0MDM:&amp;imgrefurl=http://thegloss.com/fashion/fashion-lessons-from-childhood-fiction-101-dalmatians/&amp;docid=xYfBGNslq4Z1PM&amp;imgurl=http://thegloss.com/files/2010/05/cruella-de-vil1.jpg&amp;w=431&amp;h=300&amp;ei=ESJZULDxMo2o8gSz9oHgDg&amp;zoom=1&amp;iact=hc&amp;vpx=454&amp;vpy=267&amp;dur=4555&amp;hovh=187&amp;hovw=269&amp;tx=164&amp;ty=127&amp;sig=104867554678127436510&amp;page=1&amp;tbnh=131&amp;tbnw=165&amp;start=0&amp;ndsp=15&amp;ved=1t:429,r:10,s:0,i:109" TargetMode="External"/><Relationship Id="rId4" Type="http://schemas.openxmlformats.org/officeDocument/2006/relationships/hyperlink" Target="http://www.google.com/imgres?q=carrot+top&amp;num=10&amp;hl=en&amp;safe=active&amp;biw=1280&amp;bih=572&amp;tbm=isch&amp;tbnid=mWzYZPzU74hTVM:&amp;imgrefurl=http://people.zap2it.com/p/carrot-top/74121&amp;docid=vQHUafSdxDVYwM&amp;imgurl=http://images.zap2it.com/images/celeb-74121/carrot-top-1.jpg&amp;w=540&amp;h=720&amp;ei=rBxZUJ_hGIGS9gSU-YCICQ&amp;zoom=1&amp;iact=hc&amp;vpx=632&amp;vpy=104&amp;dur=13353&amp;hovh=259&amp;hovw=194&amp;tx=75&amp;ty=197&amp;sig=104867554678127436510&amp;page=1&amp;tbnh=112&amp;tbnw=94&amp;start=0&amp;ndsp=29&amp;ved=1t:429,r:5,s:0,i:9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jennifer+lawrence&amp;hl=en&amp;safe=active&amp;biw=1280&amp;bih=572&amp;tbm=isch&amp;tbnid=7pvleeTWXq2wmM:&amp;imgrefurl=http://www.guardian.co.uk/film/2012/aug/07/jennifer-lawrence-pay-hunger-games-sequel&amp;docid=giYWP3QBbt-PxM&amp;imgurl=http://static.guim.co.uk/sys-images/Guardian/Archive/Search/2012/8/7/1344335749892/Jennifer-Lawrence-in-The--008.jpg&amp;w=460&amp;h=276&amp;ei=ph1ZUID7DIHK9gSwg4HQDg&amp;zoom=1&amp;iact=hc&amp;vpx=818&amp;vpy=88&amp;dur=109&amp;hovh=174&amp;hovw=290&amp;tx=174&amp;ty=126&amp;sig=104867554678127436510&amp;page=1&amp;tbnh=116&amp;tbnw=156&amp;start=0&amp;ndsp=24&amp;ved=1t:429,r:22,s:0,i:140" TargetMode="External"/><Relationship Id="rId7" Type="http://schemas.openxmlformats.org/officeDocument/2006/relationships/hyperlink" Target="http://www.google.com/imgres?q=oscar+the+grouch&amp;hl=en&amp;safe=active&amp;biw=1280&amp;bih=572&amp;tbm=isch&amp;tbnid=x8rEiFRrMX5nVM:&amp;imgrefurl=http://oscar-the-grouch.deviantart.com/&amp;docid=8EUNQhHxGpf3YM&amp;imgurl=http://www.cynicalnation.com/img/oscar.jpg&amp;w=250&amp;h=323&amp;ei=tyJZUM_hA4Wm8gTxjICYBA&amp;zoom=1" TargetMode="External"/><Relationship Id="rId2" Type="http://schemas.openxmlformats.org/officeDocument/2006/relationships/hyperlink" Target="http://www.google.com/imgres?q=Tyler+perry&amp;hl=en&amp;safe=active&amp;biw=1280&amp;bih=572&amp;tbm=isch&amp;tbnid=t-k_qZubSmJYuM:&amp;imgrefurl=http://www.bornrich.com/tyler-perry.html&amp;docid=Op1U5N9nvRYNCM&amp;imgurl=http://www.instablogsimages.com/1/2011/12/03/1322890897114.jpg&amp;w=400&amp;h=300&amp;ei=QR1ZUMuJK4G-9QSP8oCIBQ&amp;zoom=1&amp;iact=rc&amp;dur=93&amp;sig=104867554678127436510&amp;page=1&amp;tbnh=114&amp;tbnw=158&amp;start=0&amp;ndsp=27&amp;ved=1t:429,r:9,s:0,i:100&amp;tx=132&amp;ty=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q=obama&amp;hl=en&amp;safe=active&amp;biw=1280&amp;bih=572&amp;tbm=isch&amp;tbnid=3KZDa-VTROs_dM:&amp;imgrefurl=http://www.boston.com/bigpicture/2008/11/the_next_president_of_the_unit.html&amp;docid=f-ZO76iNIFC41M&amp;imgurl=http://cache.boston.com/universal/site_graphics/blogs/bigpicture/obama_11_05/obama01_16773717.jpg&amp;w=990&amp;h=678&amp;ei=TyFZUNO5A4jC9gSkrIDACw&amp;zoom=1&amp;iact=hc&amp;vpx=191&amp;vpy=267&amp;dur=5616&amp;hovh=186&amp;hovw=271&amp;tx=110&amp;ty=89&amp;sig=104867554678127436510&amp;page=1&amp;tbnh=116&amp;tbnw=167&amp;start=0&amp;ndsp=25&amp;ved=1t:429,r:10,s:0,i:103" TargetMode="External"/><Relationship Id="rId5" Type="http://schemas.openxmlformats.org/officeDocument/2006/relationships/hyperlink" Target="http://www.google.com/imgres?q=nicole+kidman+red+hair&amp;hl=en&amp;safe=active&amp;biw=1280&amp;bih=572&amp;tbm=isch&amp;tbnid=_CpoS6QKCag4wM:&amp;imgrefurl=http://wrongfulconvictionsblog.org/category/filmcinema/page/2/&amp;docid=JkMew9OCT0SlRM&amp;imgurl=http://globalwrong.files.wordpress.com/2012/04/nicole_kidman1_300_400.jpg&amp;w=300&amp;h=400&amp;ei=fCBZUKm4BpL68QTnqYD4Cw&amp;zoom=1&amp;iact=hc&amp;vpx=188&amp;vpy=107&amp;dur=2793&amp;hovh=259&amp;hovw=194&amp;tx=87&amp;ty=143&amp;sig=104867554678127436510&amp;page=1&amp;tbnh=118&amp;tbnw=88&amp;start=0&amp;ndsp=29&amp;ved=1t:429,r:1,s:0,i:75" TargetMode="External"/><Relationship Id="rId4" Type="http://schemas.openxmlformats.org/officeDocument/2006/relationships/hyperlink" Target="http://www.google.com/imgres?q=oprah&amp;hl=en&amp;safe=active&amp;biw=1280&amp;bih=572&amp;tbm=isch&amp;tbnid=2EEk2ommOjVOCM:&amp;imgrefurl=http://politic365.com/2012/09/06/oprah-winfrey/&amp;docid=q2HxPVMmjPuEgM&amp;imgurl=http://politic365.com/wp-content/blogs.dir/1/files/2012/09/Oprah_Winfrey.jpg&amp;w=374&amp;h=250&amp;ei=4B9ZUOWvBJT69gSf6YHQAw&amp;zoom=1&amp;iact=hc&amp;vpx=596&amp;vpy=147&amp;dur=1888&amp;hovh=183&amp;hovw=275&amp;tx=137&amp;ty=123&amp;sig=104867554678127436510&amp;page=1&amp;tbnh=123&amp;tbnw=157&amp;start=0&amp;ndsp=24&amp;ved=1t:429,r:5,s:0,i:8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decrire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les </a:t>
            </a:r>
            <a:r>
              <a:rPr lang="en-US" dirty="0" err="1" smtClean="0"/>
              <a:t>personnes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Employez des adjectifs pour décrire ces personnes.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Zach </a:t>
            </a:r>
            <a:r>
              <a:rPr lang="en-US" dirty="0" err="1" smtClean="0"/>
              <a:t>Galifianakis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00200"/>
            <a:ext cx="3411538" cy="5108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/>
              <a:t> </a:t>
            </a:r>
            <a:r>
              <a:rPr lang="en-US" sz="6000" dirty="0" err="1" smtClean="0"/>
              <a:t>amusant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00200"/>
            <a:ext cx="3411538" cy="5108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Angelina Jolie?</a:t>
            </a:r>
            <a:br>
              <a:rPr lang="en-US" dirty="0" smtClean="0"/>
            </a:b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433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1950" y="1600200"/>
            <a:ext cx="329882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000" dirty="0" smtClean="0"/>
              <a:t>Elle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brune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1536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1950" y="1600200"/>
            <a:ext cx="329882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Betty White?</a:t>
            </a:r>
            <a:br>
              <a:rPr lang="en-US" dirty="0" smtClean="0"/>
            </a:b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057400"/>
            <a:ext cx="3602038" cy="447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5400" dirty="0" smtClean="0"/>
              <a:t>Elle </a:t>
            </a:r>
            <a:r>
              <a:rPr lang="en-US" sz="5400" dirty="0" err="1" smtClean="0"/>
              <a:t>est</a:t>
            </a:r>
            <a:r>
              <a:rPr lang="en-US" sz="5400" dirty="0" smtClean="0"/>
              <a:t> </a:t>
            </a:r>
            <a:r>
              <a:rPr lang="en-US" sz="5400" dirty="0" err="1" smtClean="0"/>
              <a:t>âgée</a:t>
            </a:r>
            <a:r>
              <a:rPr lang="en-US" sz="5400" dirty="0" smtClean="0"/>
              <a:t> et </a:t>
            </a:r>
            <a:r>
              <a:rPr lang="en-US" sz="5400" dirty="0" err="1" smtClean="0"/>
              <a:t>amusante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057400"/>
            <a:ext cx="3602038" cy="447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Bradley Cooper?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057400"/>
            <a:ext cx="6518275" cy="439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smtClean="0"/>
              <a:t>beau!</a:t>
            </a:r>
            <a:endParaRPr lang="en-US" sz="6000" dirty="0"/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057400"/>
            <a:ext cx="6518275" cy="439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Carrot Top?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00200"/>
            <a:ext cx="3670300" cy="489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 smtClean="0"/>
              <a:t> roux.</a:t>
            </a:r>
            <a:endParaRPr lang="en-US" sz="6000" dirty="0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00200"/>
            <a:ext cx="3670300" cy="489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Justin </a:t>
            </a:r>
            <a:r>
              <a:rPr lang="en-US" dirty="0" err="1" smtClean="0"/>
              <a:t>Bieber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1625600"/>
            <a:ext cx="7202488" cy="500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Nicole Kidman?</a:t>
            </a:r>
            <a:br>
              <a:rPr lang="en-US" dirty="0" smtClean="0"/>
            </a:b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08138"/>
            <a:ext cx="3670300" cy="4894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Elle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rousse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08138"/>
            <a:ext cx="3670300" cy="4894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Cruella</a:t>
            </a:r>
            <a:r>
              <a:rPr lang="en-US" dirty="0" smtClean="0"/>
              <a:t> </a:t>
            </a:r>
            <a:r>
              <a:rPr lang="en-US" dirty="0" err="1" smtClean="0"/>
              <a:t>deVille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00200"/>
            <a:ext cx="7077075" cy="4926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Elle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méchante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00200"/>
            <a:ext cx="7077075" cy="4926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Fat Albert?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5663" y="1516063"/>
            <a:ext cx="4884737" cy="4884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gros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5663" y="1516063"/>
            <a:ext cx="4884737" cy="4884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Jennifer Hudson? </a:t>
            </a:r>
            <a:br>
              <a:rPr lang="en-US" dirty="0" smtClean="0"/>
            </a:b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0188" y="1600200"/>
            <a:ext cx="3484562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Elle </a:t>
            </a:r>
            <a:r>
              <a:rPr lang="en-US" sz="6000" dirty="0" err="1" smtClean="0"/>
              <a:t>est</a:t>
            </a:r>
            <a:r>
              <a:rPr lang="en-US" sz="6000" dirty="0" smtClean="0"/>
              <a:t> mince!</a:t>
            </a:r>
            <a:endParaRPr lang="en-US" sz="6000" dirty="0"/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0188" y="1600200"/>
            <a:ext cx="3484562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Katniss</a:t>
            </a:r>
            <a:r>
              <a:rPr lang="en-US" dirty="0" smtClean="0"/>
              <a:t> </a:t>
            </a:r>
            <a:r>
              <a:rPr lang="en-US" dirty="0" err="1" smtClean="0"/>
              <a:t>Everdeen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3072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981200"/>
            <a:ext cx="6985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5400" dirty="0" smtClean="0"/>
              <a:t>Elle </a:t>
            </a:r>
            <a:r>
              <a:rPr lang="en-US" sz="5400" dirty="0" err="1" smtClean="0"/>
              <a:t>est</a:t>
            </a:r>
            <a:r>
              <a:rPr lang="en-US" sz="5400" dirty="0" smtClean="0"/>
              <a:t> </a:t>
            </a:r>
            <a:r>
              <a:rPr lang="en-US" sz="5400" dirty="0" err="1" smtClean="0"/>
              <a:t>indépendante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3174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981200"/>
            <a:ext cx="6985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/>
              <a:t> </a:t>
            </a:r>
            <a:r>
              <a:rPr lang="en-US" sz="6000" dirty="0" smtClean="0"/>
              <a:t>b</a:t>
            </a:r>
            <a:r>
              <a:rPr lang="fr-FR" sz="6000" dirty="0" err="1" smtClean="0">
                <a:effectLst/>
              </a:rPr>
              <a:t>ête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1625600"/>
            <a:ext cx="7202488" cy="500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le </a:t>
            </a:r>
            <a:r>
              <a:rPr lang="en-US" dirty="0" err="1" smtClean="0"/>
              <a:t>président</a:t>
            </a:r>
            <a:r>
              <a:rPr lang="en-US" dirty="0" smtClean="0"/>
              <a:t> Obama?  Il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3" y="1600200"/>
            <a:ext cx="68738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 smtClean="0"/>
              <a:t> intelligent.</a:t>
            </a:r>
            <a:endParaRPr lang="en-US" sz="6000" dirty="0"/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3" y="1600200"/>
            <a:ext cx="68738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Oprah?</a:t>
            </a:r>
            <a:br>
              <a:rPr lang="en-US" dirty="0" smtClean="0"/>
            </a:b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763713"/>
            <a:ext cx="6553200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Elle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généreuse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763713"/>
            <a:ext cx="6553200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Oscar the Grouch?  Il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828800"/>
            <a:ext cx="3611563" cy="4665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embêtant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828800"/>
            <a:ext cx="3611563" cy="4665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Tyler Perry?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389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8" y="1828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amusant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8" y="1828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Webliography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sz="1000" dirty="0" smtClean="0"/>
              <a:t>http://www.google.com/imgres?q=justin+bieber&amp;hl=en&amp;safe=active&amp;biw=1280&amp;bih=572&amp;tbm=isch&amp;tbnid=xtGYUAMULsxyWM:&amp;imgrefurl=http://www.showbiz411.com/2012/06/25/justin-bieber-believe-cd-numbers-lower-than-expected-amazon-selling-it-for-4-99&amp;docid=1g-K5BBCsLP9GM&amp;imgurl=http://www.showbiz411.com/wp-content/uploads/2012/06/justin-bieber-m.jpg&amp;w=475&amp;h=330&amp;ei=MNdXUL_qNqfz0gHZ4YDIBw&amp;zoom=1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00" dirty="0" smtClean="0"/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sz="1000" dirty="0" smtClean="0"/>
              <a:t>http://www.google.com/imgres?q=the+hulk&amp;hl=en&amp;safe=active&amp;biw=1280&amp;bih=572&amp;tbm=isch&amp;tbnid=W6vsdQ2W02poIM:&amp;imgrefurl=http://deltorofilms.com/wp/tag/the-hulk&amp;docid=Krc8fIotbj3z2M&amp;imgurl=http://deltorofilms.com/wp/wp-content/uploads/2010/11/the-hulk-od-2003.jpg&amp;w=652&amp;h=577&amp;ei=vdZXUKIks4PRAeTdgegF&amp;zoom=1&amp;iact=hc&amp;vpx=198&amp;vpy=131&amp;dur=31&amp;hovh=211&amp;hovw=239&amp;tx=158&amp;ty=133&amp;sig=104867554678127436510&amp;page=1&amp;tbnh=119&amp;tbnw=134&amp;start=0&amp;ndsp=22&amp;ved=1t:429,r:1,s:0,i:75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00" dirty="0" smtClean="0"/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sz="1000" dirty="0" smtClean="0"/>
              <a:t>http://www.google.com/imgres?q=taylor+swift&amp;hl=en&amp;safe=active&amp;biw=1280&amp;bih=572&amp;tbm=isch&amp;tbnid=6E2jGJ5QQaaVoM:&amp;imgrefurl=http://lyrics.wikia.com/Taylor_Swift&amp;docid=--xLhIS4PrkLaM&amp;imgurl=http://images2.wikia.nocookie.net/__cb20120819031324/lyricwiki/images/c/c0/Taylor_Swift.jpg&amp;w=307&amp;h=307&amp;ei=W9dXUKqdH8e10QGs_oHwCg&amp;zoom=1&amp;iact=hc&amp;vpx=83&amp;vpy=245&amp;dur=78&amp;hovh=225&amp;hovw=225&amp;tx=123&amp;ty=102&amp;sig=104867554678127436510&amp;page=1&amp;tbnh=114&amp;tbnw=114&amp;start=0&amp;ndsp=24&amp;ved=1t:429,r:8,s:0,i:97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00" dirty="0" smtClean="0"/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sz="1000" dirty="0" smtClean="0"/>
              <a:t>http://www.google.com/imgres?q=zach+galifianakis&amp;hl=en&amp;safe=active&amp;biw=1280&amp;bih=572&amp;tbm=isch&amp;tbnid=iI-IH5lw26pDSM:&amp;imgrefurl=http://ravepad.com/page/zach-galifianakis/images/view/76125/Zach-Galifianakis&amp;docid=5AP46StUU6BlHM&amp;imgurl=http://3.bp.blogspot.com/_uyOOopsVPoI/SzJvuvtIMtI/AAAAAAAAB7c/-r2iMjcL8MM/s640/Zach_Galifianakis---40.jpg&amp;w=374&amp;h=560&amp;ei=oddXUP74MqLn0QGmgIHAAg&amp;zoom=1&amp;iact=hc&amp;vpx=925&amp;vpy=179&amp;dur=1045&amp;hovh=275&amp;hovw=183&amp;tx=91&amp;ty=193&amp;sig=104867554678127436510&amp;page=1&amp;tbnh=116&amp;tbnw=84&amp;start=0&amp;ndsp=28&amp;ved=1t:429,r:26,s:0,i:152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00" dirty="0" smtClean="0"/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sz="1000" dirty="0" smtClean="0"/>
              <a:t>http://www.google.com/imgres?q=nicki+minaj&amp;hl=en&amp;safe=active&amp;biw=1280&amp;bih=572&amp;tbm=isch&amp;tbnid=q7BnkAy11K0VOM:&amp;imgrefurl=http://thebestmusicnow.wordpress.com/tag/nicki-minaj/&amp;docid=RRJMrDpaPrMMVM&amp;imgurl=http://thebestmusicnow.files.wordpress.com/2012/04/nicki-minaj-youraudiofix-copy.jpg&amp;w=490&amp;h=300&amp;ei=SNhXUJ_vIuq10AGVmYH4Cg&amp;zoom=1&amp;iact=hc&amp;vpx=491&amp;vpy=273&amp;dur=437&amp;hovh=176&amp;hovw=287&amp;tx=140&amp;ty=112&amp;sig=104867554678127436510&amp;page=1&amp;tbnh=108&amp;tbnw=144&amp;start=0&amp;ndsp=23&amp;ved=1t:429,r:11,s:0,i:106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00" dirty="0"/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000" u="sng" dirty="0">
                <a:hlinkClick r:id="rId2"/>
              </a:rPr>
              <a:t>http://www.google.com/imgres?q=angelina+jolie&amp;hl=en&amp;safe=active&amp;biw=1280&amp;bih=572&amp;tbm=isch&amp;tbnid=QsPrVriCLqM-tM:&amp;imgrefurl=http://sweetfuzz.com/2009/02/16/angelina-jolie-style-guide/&amp;docid=sZtwytmsb2N2nM&amp;imgurl=http://</a:t>
            </a:r>
            <a:r>
              <a:rPr lang="en-US" sz="1000" u="sng" dirty="0" smtClean="0">
                <a:hlinkClick r:id="rId2"/>
              </a:rPr>
              <a:t>images.fanpop.com/images/image_uploads/Angelina-Jolie-angelina-jolie-686716_333_500.jpg&amp;w=333&amp;h=500&amp;ei=0CBZUPbEOpOO9ASBsoG4Aw&amp;zoom=1&amp;iact=hc&amp;vpx=711&amp;vpy=179&amp;dur=343&amp;hovh=275&amp;hovw=183&amp;tx=92&amp;ty=119&amp;sig=104867554678127436510&amp;page=3&amp;tbnh=127&amp;tbnw=100&amp;start=53&amp;ndsp=28&amp;ved=1t:429,r:11,s:53,i:275</a:t>
            </a:r>
            <a:endParaRPr lang="en-US" sz="1000" u="sng" dirty="0" smtClean="0"/>
          </a:p>
          <a:p>
            <a:pPr marL="136525" indent="0">
              <a:buFont typeface="Wingdings 2" pitchFamily="18" charset="2"/>
              <a:buNone/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 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00" dirty="0" smtClean="0"/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00" dirty="0" smtClean="0"/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79400" y="304800"/>
            <a:ext cx="8610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u="sng">
                <a:hlinkClick r:id="rId2"/>
              </a:rPr>
              <a:t>http://www.google.com/imgres?q=betty+white&amp;hl=en&amp;safe=active&amp;biw=1280&amp;bih=572&amp;tbm=isch&amp;tbnid=po_IUmU7kpWYcM:&amp;imgrefurl=http://punchingkitty.com/2010/11/29/betty-white-stole-some-jewelry-in-ofallon-missouri/&amp;docid=FkxWKfIx0BxjSM&amp;imgurl=http://media.punchingkitty.com/wordpress/2010/11/Betty-White.jpeg&amp;w=322&amp;h=400&amp;ei=8yJZUK3ZOI_o8QS3l4DQBQ&amp;zoom=1&amp;iact=hc&amp;vpx=728&amp;vpy=203&amp;dur=281&amp;hovh=250&amp;hovw=201&amp;tx=112&amp;ty=201&amp;sig=104867554678127436510&amp;page=1&amp;tbnh=114&amp;tbnw=106&amp;start=0&amp;ndsp=27&amp;ved=1t:429,r:24,s:0,i:146</a:t>
            </a:r>
            <a:endParaRPr lang="en-US" sz="1000"/>
          </a:p>
          <a:p>
            <a:r>
              <a:rPr lang="en-US"/>
              <a:t> 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79400" y="1295400"/>
            <a:ext cx="861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u="sng">
                <a:hlinkClick r:id="rId3"/>
              </a:rPr>
              <a:t>http://www.google.com/imgres?q=bradley+cooper&amp;hl=en&amp;safe=active&amp;biw=1280&amp;bih=572&amp;tbm=isch&amp;tbnid=lDmiBlVQDjFsXM:&amp;imgrefurl=http://heavenrider.com/bradley-cooper-workout-routine-and-diet/&amp;docid=dD4gNt1JJD6sfM&amp;imgurl=http://heavenrider.com/wp-content/uploads/2012/06/bradley-cooper.jpg&amp;w=593&amp;h=400&amp;ei=gSNZUMyrHIfG9gT4s4DQDQ&amp;zoom=1&amp;iact=hc&amp;vpx=458&amp;vpy=144&amp;dur=5475&amp;hovh=184&amp;hovw=273&amp;tx=174&amp;ty=142&amp;sig=104867554678127436510&amp;page=1&amp;tbnh=117&amp;tbnw=152&amp;start=0&amp;ndsp=29&amp;ved=1t:429,r:4,s:0,i:84</a:t>
            </a:r>
            <a:endParaRPr lang="en-US" sz="100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279400" y="2209800"/>
            <a:ext cx="861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u="sng">
                <a:hlinkClick r:id="rId4"/>
              </a:rPr>
              <a:t>http://www.google.com/imgres?q=carrot+top&amp;num=10&amp;hl=en&amp;safe=active&amp;biw=1280&amp;bih=572&amp;tbm=isch&amp;tbnid=mWzYZPzU74hTVM:&amp;imgrefurl=http://people.zap2it.com/p/carrot-top/74121&amp;docid=vQHUafSdxDVYwM&amp;imgurl=http://images.zap2it.com/images/celeb-74121/carrot-top-1.jpg&amp;w=540&amp;h=720&amp;ei=rBxZUJ_hGIGS9gSU-YCICQ&amp;zoom=1&amp;iact=hc&amp;vpx=632&amp;vpy=104&amp;dur=13353&amp;hovh=259&amp;hovw=194&amp;tx=75&amp;ty=197&amp;sig=104867554678127436510&amp;page=1&amp;tbnh=112&amp;tbnw=94&amp;start=0&amp;ndsp=29&amp;ved=1t:429,r:5,s:0,i:90</a:t>
            </a:r>
            <a:endParaRPr lang="en-US" sz="100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79400" y="3084513"/>
            <a:ext cx="8610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u="sng">
                <a:hlinkClick r:id="rId5"/>
              </a:rPr>
              <a:t>http://www.google.com/imgres?q=cruella+deville&amp;hl=en&amp;safe=active&amp;biw=1280&amp;bih=572&amp;tbm=isch&amp;tbnid=4KaI3NiJvf0MDM:&amp;imgrefurl=http://thegloss.com/fashion/fashion-lessons-from-childhood-fiction-101-dalmatians/&amp;docid=xYfBGNslq4Z1PM&amp;imgurl=http://thegloss.com/files/2010/05/cruella-de-vil1.jpg&amp;w=431&amp;h=300&amp;ei=ESJZULDxMo2o8gSz9oHgDg&amp;zoom=1&amp;iact=hc&amp;vpx=454&amp;vpy=267&amp;dur=4555&amp;hovh=187&amp;hovw=269&amp;tx=164&amp;ty=127&amp;sig=104867554678127436510&amp;page=1&amp;tbnh=131&amp;tbnw=165&amp;start=0&amp;ndsp=15&amp;ved=1t:429,r:10,s:0,i:109</a:t>
            </a:r>
            <a:endParaRPr lang="en-US" sz="1000"/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279400" y="3946525"/>
            <a:ext cx="8610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u="sng">
                <a:hlinkClick r:id="rId6"/>
              </a:rPr>
              <a:t>http://www.google.com/imgres?q=fat+albert&amp;hl=en&amp;safe=active&amp;biw=1280&amp;bih=572&amp;tbm=isch&amp;tbnid=7CeOBKZ3HsvbnM:&amp;imgrefurl=http://www.pastemagazine.com/blogs/lists/2010/05/the-50-best-cartoon-characters-of-all-time.html%3Fp%3D6&amp;docid=L29WoZ85iLpvTM&amp;imgurl=http://cdn.pastemagazine.com/www/blogs/lists/2010/05/12/fat_albert.jpg&amp;w=300&amp;h=300&amp;ei=JCdZULOzLIa09gSAoYDADg&amp;zoom=1&amp;iact=hc&amp;vpx=911&amp;vpy=228&amp;dur=312&amp;hovh=225&amp;hovw=225&amp;tx=121&amp;ty=224&amp;sig=104867554678127436510&amp;page=1&amp;tbnh=114&amp;tbnw=111&amp;start=0&amp;ndsp=23&amp;ved=1t:429,r:21,s:0,i:137</a:t>
            </a:r>
            <a:endParaRPr lang="en-US" sz="1000"/>
          </a:p>
          <a:p>
            <a:r>
              <a:rPr lang="en-US"/>
              <a:t> 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279400" y="4800600"/>
            <a:ext cx="8610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u="sng">
                <a:hlinkClick r:id="rId7"/>
              </a:rPr>
              <a:t>http://www.google.com/imgres?q=jennifer+hudson+weight+loss&amp;hl=en&amp;safe=active&amp;biw=1280&amp;bih=572&amp;tbm=isch&amp;tbnid=s0gSFaZDchZ0CM:&amp;imgrefurl=http://blisstree.com/live/jennifer-hudsons-weight-loss-attitude-right-or-wrong/&amp;docid=_broJzIkKR8PpM&amp;imgurl=http://cdn.blisstree.com/files/2011/08/jennifer-hudson-weight-loss.jpg&amp;w=518&amp;h=725&amp;ei=jiVZUPrjA4b49QSTtIFg&amp;zoom=1&amp;iact=hc&amp;vpx=261&amp;vpy=187&amp;dur=1357&amp;hovh=266&amp;hovw=190&amp;tx=126&amp;ty=212&amp;sig=104867554678127436510&amp;page=1&amp;tbnh=127&amp;tbnw=88&amp;start=0&amp;ndsp=16&amp;ved=1t:429,r:9,s:0,i:106</a:t>
            </a:r>
            <a:endParaRPr lang="en-US" sz="1000"/>
          </a:p>
          <a:p>
            <a:r>
              <a:rPr lang="en-US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The Hulk?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00200"/>
            <a:ext cx="5643563" cy="499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163513" y="304800"/>
            <a:ext cx="88392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u="sng">
                <a:hlinkClick r:id="rId2"/>
              </a:rPr>
              <a:t>http://www.google.com/imgres?q=Tyler+perry&amp;hl=en&amp;safe=active&amp;biw=1280&amp;bih=572&amp;tbm=isch&amp;tbnid=t-k_qZubSmJYuM:&amp;imgrefurl=http://www.bornrich.com/tyler-perry.html&amp;docid=Op1U5N9nvRYNCM&amp;imgurl=http://www.instablogsimages.com/1/2011/12/03/1322890897114.jpg&amp;w=400&amp;h=300&amp;ei=QR1ZUMuJK4G-9QSP8oCIBQ&amp;zoom=1&amp;iact=rc&amp;dur=93&amp;sig=104867554678127436510&amp;page=1&amp;tbnh=114&amp;tbnw=158&amp;start=0&amp;ndsp=27&amp;ved=1t:429,r:9,s:0,i:100&amp;tx=132&amp;ty=47</a:t>
            </a:r>
            <a:endParaRPr lang="en-US" sz="1000"/>
          </a:p>
          <a:p>
            <a:r>
              <a:rPr lang="en-US" sz="1000"/>
              <a:t> </a:t>
            </a:r>
          </a:p>
          <a:p>
            <a:r>
              <a:rPr lang="en-US" sz="1000" u="sng">
                <a:hlinkClick r:id="rId3"/>
              </a:rPr>
              <a:t>http://www.google.com/imgres?q=jennifer+lawrence&amp;hl=en&amp;safe=active&amp;biw=1280&amp;bih=572&amp;tbm=isch&amp;tbnid=7pvleeTWXq2wmM:&amp;imgrefurl=http://www.guardian.co.uk/film/2012/aug/07/jennifer-lawrence-pay-hunger-games-sequel&amp;docid=giYWP3QBbt-PxM&amp;imgurl=http://static.guim.co.uk/sys-images/Guardian/Archive/Search/2012/8/7/1344335749892/Jennifer-Lawrence-in-The--008.jpg&amp;w=460&amp;h=276&amp;ei=ph1ZUID7DIHK9gSwg4HQDg&amp;zoom=1&amp;iact=hc&amp;vpx=818&amp;vpy=88&amp;dur=109&amp;hovh=174&amp;hovw=290&amp;tx=174&amp;ty=126&amp;sig=104867554678127436510&amp;page=1&amp;tbnh=116&amp;tbnw=156&amp;start=0&amp;ndsp=24&amp;ved=1t:429,r:22,s:0,i:140</a:t>
            </a:r>
            <a:endParaRPr lang="en-US" sz="1000"/>
          </a:p>
          <a:p>
            <a:r>
              <a:rPr lang="en-US" sz="1000"/>
              <a:t> </a:t>
            </a:r>
          </a:p>
          <a:p>
            <a:r>
              <a:rPr lang="en-US" sz="1000" u="sng">
                <a:hlinkClick r:id="rId4"/>
              </a:rPr>
              <a:t>http://www.google.com/imgres?q=oprah&amp;hl=en&amp;safe=active&amp;biw=1280&amp;bih=572&amp;tbm=isch&amp;tbnid=2EEk2ommOjVOCM:&amp;imgrefurl=http://politic365.com/2012/09/06/oprah-winfrey/&amp;docid=q2HxPVMmjPuEgM&amp;imgurl=http://politic365.com/wp-content/blogs.dir/1/files/2012/09/Oprah_Winfrey.jpg&amp;w=374&amp;h=250&amp;ei=4B9ZUOWvBJT69gSf6YHQAw&amp;zoom=1&amp;iact=hc&amp;vpx=596&amp;vpy=147&amp;dur=1888&amp;hovh=183&amp;hovw=275&amp;tx=137&amp;ty=123&amp;sig=104867554678127436510&amp;page=1&amp;tbnh=123&amp;tbnw=157&amp;start=0&amp;ndsp=24&amp;ved=1t:429,r:5,s:0,i:87</a:t>
            </a:r>
            <a:endParaRPr lang="en-US" sz="1000"/>
          </a:p>
          <a:p>
            <a:r>
              <a:rPr lang="en-US" sz="1000"/>
              <a:t> </a:t>
            </a:r>
          </a:p>
          <a:p>
            <a:r>
              <a:rPr lang="en-US" sz="1000" u="sng">
                <a:hlinkClick r:id="rId5"/>
              </a:rPr>
              <a:t>http://www.google.com/imgres?q=nicole+kidman+red+hair&amp;hl=en&amp;safe=active&amp;biw=1280&amp;bih=572&amp;tbm=isch&amp;tbnid=_CpoS6QKCag4wM:&amp;imgrefurl=http://wrongfulconvictionsblog.org/category/filmcinema/page/2/&amp;docid=JkMew9OCT0SlRM&amp;imgurl=http://globalwrong.files.wordpress.com/2012/04/nicole_kidman1_300_400.jpg&amp;w=300&amp;h=400&amp;ei=fCBZUKm4BpL68QTnqYD4Cw&amp;zoom=1&amp;iact=hc&amp;vpx=188&amp;vpy=107&amp;dur=2793&amp;hovh=259&amp;hovw=194&amp;tx=87&amp;ty=143&amp;sig=104867554678127436510&amp;page=1&amp;tbnh=118&amp;tbnw=88&amp;start=0&amp;ndsp=29&amp;ved=1t:429,r:1,s:0,i:75</a:t>
            </a:r>
            <a:endParaRPr lang="en-US" sz="1000"/>
          </a:p>
          <a:p>
            <a:r>
              <a:rPr lang="en-US" sz="1000"/>
              <a:t> </a:t>
            </a:r>
          </a:p>
          <a:p>
            <a:r>
              <a:rPr lang="en-US" sz="1000" u="sng">
                <a:hlinkClick r:id="rId6"/>
              </a:rPr>
              <a:t>http://www.google.com/imgres?q=obama&amp;hl=en&amp;safe=active&amp;biw=1280&amp;bih=572&amp;tbm=isch&amp;tbnid=3KZDa-VTROs_dM:&amp;imgrefurl=http://www.boston.com/bigpicture/2008/11/the_next_president_of_the_unit.html&amp;docid=f-ZO76iNIFC41M&amp;imgurl=http://cache.boston.com/universal/site_graphics/blogs/bigpicture/obama_11_05/obama01_16773717.jpg&amp;w=990&amp;h=678&amp;ei=TyFZUNO5A4jC9gSkrIDACw&amp;zoom=1&amp;iact=hc&amp;vpx=191&amp;vpy=267&amp;dur=5616&amp;hovh=186&amp;hovw=271&amp;tx=110&amp;ty=89&amp;sig=104867554678127436510&amp;page=1&amp;tbnh=116&amp;tbnw=167&amp;start=0&amp;ndsp=25&amp;ved=1t:429,r:10,s:0,i:103</a:t>
            </a:r>
            <a:endParaRPr lang="en-US" sz="1000"/>
          </a:p>
          <a:p>
            <a:r>
              <a:rPr lang="en-US" sz="1000"/>
              <a:t> </a:t>
            </a:r>
          </a:p>
          <a:p>
            <a:r>
              <a:rPr lang="en-US" sz="1000" u="sng">
                <a:hlinkClick r:id="rId7"/>
              </a:rPr>
              <a:t>http://www.google.com/imgres?q=oscar+the+grouch&amp;hl=en&amp;safe=active&amp;biw=1280&amp;bih=572&amp;tbm=isch&amp;tbnid=x8rEiFRrMX5nVM:&amp;imgrefurl=http://oscar-the-grouch.deviantart.com/&amp;docid=8EUNQhHxGpf3YM&amp;imgurl=http://www.cynicalnation.com/img/oscar.jpg&amp;w=250&amp;h=323&amp;ei=tyJZUM_hA4Wm8gTxjICYBA&amp;zoom=1</a:t>
            </a:r>
            <a:endParaRPr lang="en-US" sz="1000"/>
          </a:p>
          <a:p>
            <a:r>
              <a:rPr lang="en-US"/>
              <a:t> </a:t>
            </a:r>
          </a:p>
          <a:p>
            <a:r>
              <a:rPr lang="en-US"/>
              <a:t> 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57200" y="-9220200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 </a:t>
            </a:r>
          </a:p>
          <a:p>
            <a:r>
              <a:rPr lang="en-US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 smtClean="0"/>
              <a:t> fort.</a:t>
            </a:r>
            <a:endParaRPr lang="en-US" sz="6000" dirty="0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00200"/>
            <a:ext cx="5643563" cy="499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Taylor Swift?</a:t>
            </a:r>
            <a:br>
              <a:rPr lang="en-US" dirty="0" smtClean="0"/>
            </a:b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9788" y="1752600"/>
            <a:ext cx="4832350" cy="483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Elle </a:t>
            </a:r>
            <a:r>
              <a:rPr lang="en-US" sz="5400" dirty="0" err="1" smtClean="0"/>
              <a:t>est</a:t>
            </a:r>
            <a:r>
              <a:rPr lang="en-US" sz="5400" dirty="0" smtClean="0"/>
              <a:t> blonde.</a:t>
            </a:r>
            <a:endParaRPr lang="en-US" sz="5400" dirty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9788" y="1752600"/>
            <a:ext cx="4832350" cy="483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Comment </a:t>
            </a:r>
            <a:r>
              <a:rPr lang="en-US" dirty="0" err="1" smtClean="0"/>
              <a:t>est</a:t>
            </a:r>
            <a:r>
              <a:rPr lang="en-US" dirty="0" smtClean="0"/>
              <a:t> Nicki </a:t>
            </a:r>
            <a:r>
              <a:rPr lang="en-US" dirty="0" err="1" smtClean="0"/>
              <a:t>Minaj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81200"/>
            <a:ext cx="7231063" cy="4427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Elle </a:t>
            </a:r>
            <a:r>
              <a:rPr lang="en-US" sz="5400" dirty="0" err="1" smtClean="0"/>
              <a:t>est</a:t>
            </a:r>
            <a:r>
              <a:rPr lang="en-US" sz="5400" dirty="0"/>
              <a:t> </a:t>
            </a:r>
            <a:r>
              <a:rPr lang="en-US" sz="5400" dirty="0" smtClean="0"/>
              <a:t>blonde </a:t>
            </a:r>
            <a:r>
              <a:rPr lang="en-US" sz="5400" dirty="0" err="1" smtClean="0"/>
              <a:t>aussi</a:t>
            </a:r>
            <a:r>
              <a:rPr lang="en-US" sz="5400" dirty="0" smtClean="0"/>
              <a:t>!</a:t>
            </a:r>
            <a:endParaRPr lang="en-US" sz="5400" dirty="0"/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81200"/>
            <a:ext cx="7231063" cy="4427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325</Words>
  <Application>Microsoft Office PowerPoint</Application>
  <PresentationFormat>On-screen Show (4:3)</PresentationFormat>
  <Paragraphs>77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Apex</vt:lpstr>
      <vt:lpstr>Comment decrire  les personnes</vt:lpstr>
      <vt:lpstr>Comment est Justin Bieber?  Il est …</vt:lpstr>
      <vt:lpstr>Il est bête.</vt:lpstr>
      <vt:lpstr>Comment est The Hulk? Il est …</vt:lpstr>
      <vt:lpstr>Il est fort.</vt:lpstr>
      <vt:lpstr>Comment est Taylor Swift? Elle est …</vt:lpstr>
      <vt:lpstr>Elle est blonde.</vt:lpstr>
      <vt:lpstr>Comment est Nicki Minaj? Elle est …</vt:lpstr>
      <vt:lpstr>Elle est blonde aussi!</vt:lpstr>
      <vt:lpstr>Comment est Zach Galifianakis? Il est …</vt:lpstr>
      <vt:lpstr>Il est amusant.</vt:lpstr>
      <vt:lpstr>Comment est Angelina Jolie? Elle est …</vt:lpstr>
      <vt:lpstr>Elle est brune.</vt:lpstr>
      <vt:lpstr>Comment est Betty White? Elle est …</vt:lpstr>
      <vt:lpstr>Elle est âgée et amusante.</vt:lpstr>
      <vt:lpstr>Comment est Bradley Cooper? Il est …</vt:lpstr>
      <vt:lpstr>Il est beau!</vt:lpstr>
      <vt:lpstr>Comment est Carrot Top? Il est …</vt:lpstr>
      <vt:lpstr>Il est roux.</vt:lpstr>
      <vt:lpstr>Comment est Nicole Kidman? Elle est …</vt:lpstr>
      <vt:lpstr>Elle est rousse.</vt:lpstr>
      <vt:lpstr>Comment est Cruella deVille? Elle est …</vt:lpstr>
      <vt:lpstr>Elle est méchante.</vt:lpstr>
      <vt:lpstr>Comment est Fat Albert? Il est …</vt:lpstr>
      <vt:lpstr>Il est gros.</vt:lpstr>
      <vt:lpstr>Comment est Jennifer Hudson?  Elle est …</vt:lpstr>
      <vt:lpstr>Elle est mince!</vt:lpstr>
      <vt:lpstr>Comment est Katniss Everdeen? Elle est …</vt:lpstr>
      <vt:lpstr>Elle est indépendante.</vt:lpstr>
      <vt:lpstr>Comment est le président Obama?  Il est …</vt:lpstr>
      <vt:lpstr>Il est intelligent.</vt:lpstr>
      <vt:lpstr>Comment est Oprah? Elle est …</vt:lpstr>
      <vt:lpstr>Elle est généreuse.</vt:lpstr>
      <vt:lpstr>Comment est Oscar the Grouch?  Il est …</vt:lpstr>
      <vt:lpstr>Il est embêtant.</vt:lpstr>
      <vt:lpstr>Comment est Tyler Perry? Il est …</vt:lpstr>
      <vt:lpstr>Il est amusant.</vt:lpstr>
      <vt:lpstr>Webliography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decrire  les personnes</dc:title>
  <dc:creator>e198506823</dc:creator>
  <cp:lastModifiedBy>Smith, Cheyanne</cp:lastModifiedBy>
  <cp:revision>14</cp:revision>
  <dcterms:created xsi:type="dcterms:W3CDTF">2012-09-18T01:56:10Z</dcterms:created>
  <dcterms:modified xsi:type="dcterms:W3CDTF">2014-10-22T13:05:14Z</dcterms:modified>
</cp:coreProperties>
</file>