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9C09D-06D2-48C5-9755-6681167BE479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BC3C6-18A2-4937-8D39-AD68A93AB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08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96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5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5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5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BC3C6-18A2-4937-8D39-AD68A93AB2B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46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0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6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89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92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5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65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89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0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40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95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B33D-82B9-4218-AA50-16F7D2C65697}" type="datetimeFigureOut">
              <a:rPr lang="en-GB" smtClean="0"/>
              <a:t>09/09/2014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FBB5-BAB3-4CAF-A2F2-9E1DEC12B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chemeClr val="bg1"/>
                </a:solidFill>
                <a:latin typeface="Stencil" pitchFamily="82" charset="0"/>
                <a:cs typeface="Cordia New" pitchFamily="34" charset="-34"/>
              </a:rPr>
              <a:t>Le </a:t>
            </a:r>
            <a:r>
              <a:rPr lang="en-GB" sz="9600" dirty="0" err="1" smtClean="0">
                <a:solidFill>
                  <a:schemeClr val="bg1"/>
                </a:solidFill>
                <a:latin typeface="Stencil" pitchFamily="82" charset="0"/>
                <a:cs typeface="Cordia New" pitchFamily="34" charset="-34"/>
              </a:rPr>
              <a:t>calcul</a:t>
            </a:r>
            <a:endParaRPr lang="en-GB" sz="9600" dirty="0">
              <a:solidFill>
                <a:schemeClr val="bg1"/>
              </a:solidFill>
              <a:latin typeface="Stencil" pitchFamily="82" charset="0"/>
              <a:cs typeface="Cordia New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9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un =</a:t>
            </a:r>
          </a:p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6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-</a:t>
            </a:r>
            <a:r>
              <a:rPr lang="en-GB" sz="4800" dirty="0" smtClean="0"/>
              <a:t> un =</a:t>
            </a:r>
          </a:p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5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Seize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dix =</a:t>
            </a:r>
          </a:p>
          <a:p>
            <a:pPr marL="0" indent="0">
              <a:buNone/>
            </a:pPr>
            <a:r>
              <a:rPr lang="en-GB" sz="4800" dirty="0" err="1" smtClean="0"/>
              <a:t>Vingt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5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six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Quatorze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sept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36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Quarante-trois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seize =</a:t>
            </a:r>
          </a:p>
          <a:p>
            <a:pPr marL="0" indent="0">
              <a:buNone/>
            </a:pPr>
            <a:r>
              <a:rPr lang="en-GB" sz="4800" dirty="0" err="1" smtClean="0"/>
              <a:t>Soixante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vingt-deux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Trente-neuf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onze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Quarante-deux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vingt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4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Cinquante</a:t>
            </a:r>
            <a:r>
              <a:rPr lang="en-GB" sz="4800" dirty="0" smtClean="0"/>
              <a:t>-et-un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onze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</a:t>
            </a:r>
            <a:r>
              <a:rPr lang="en-GB" sz="4800" dirty="0" smtClean="0"/>
              <a:t>-six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vingt-deux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Quarante-huit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Vingt-neuf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trente-trois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</a:t>
            </a:r>
            <a:r>
              <a:rPr lang="en-GB" sz="4800" dirty="0" smtClean="0"/>
              <a:t>-six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smtClean="0"/>
              <a:t>seize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Soixante</a:t>
            </a:r>
            <a:r>
              <a:rPr lang="en-GB" sz="4800" dirty="0" smtClean="0"/>
              <a:t>-et-un </a:t>
            </a:r>
            <a:r>
              <a:rPr lang="en-GB" sz="4800" b="1" dirty="0" smtClean="0"/>
              <a:t>-</a:t>
            </a:r>
            <a:r>
              <a:rPr lang="en-GB" sz="4800" dirty="0" smtClean="0"/>
              <a:t> 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-</a:t>
            </a:r>
            <a:r>
              <a:rPr lang="en-GB" sz="4800" dirty="0" err="1" smtClean="0"/>
              <a:t>vingt</a:t>
            </a:r>
            <a:r>
              <a:rPr lang="en-GB" sz="4800" dirty="0" smtClean="0"/>
              <a:t>-dix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trente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Quatre-vingt-trois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Vingt-neuf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seize =</a:t>
            </a:r>
          </a:p>
          <a:p>
            <a:pPr marL="0" indent="0">
              <a:buNone/>
            </a:pPr>
            <a:r>
              <a:rPr lang="en-GB" sz="4800" dirty="0" err="1" smtClean="0"/>
              <a:t>Soixante-quinze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1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Soixante</a:t>
            </a:r>
            <a:r>
              <a:rPr lang="en-GB" sz="4800" dirty="0" smtClean="0"/>
              <a:t>-seize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Cinquante-quatre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treize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-</a:t>
            </a:r>
            <a:r>
              <a:rPr lang="en-GB" sz="4800" dirty="0" err="1" smtClean="0"/>
              <a:t>vingt</a:t>
            </a:r>
            <a:r>
              <a:rPr lang="en-GB" sz="4800" dirty="0" smtClean="0"/>
              <a:t>-six </a:t>
            </a:r>
            <a:r>
              <a:rPr lang="en-GB" sz="4800" b="1" dirty="0" smtClean="0"/>
              <a:t>- </a:t>
            </a:r>
            <a:r>
              <a:rPr lang="en-GB" sz="4800" dirty="0" smtClean="0"/>
              <a:t>dix-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Quarante-neuf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vingt-quatre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3670730" y="335129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2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six =</a:t>
            </a:r>
          </a:p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smtClean="0"/>
              <a:t>un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9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-</a:t>
            </a:r>
            <a:r>
              <a:rPr lang="en-GB" sz="4800" dirty="0" smtClean="0"/>
              <a:t> six =</a:t>
            </a:r>
          </a:p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Un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Deux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un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treize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Seize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4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Vingt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six =</a:t>
            </a:r>
          </a:p>
          <a:p>
            <a:pPr marL="0" indent="0">
              <a:buNone/>
            </a:pPr>
            <a:r>
              <a:rPr lang="en-GB" sz="4800" dirty="0" err="1" smtClean="0"/>
              <a:t>Treize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Vingt-quatre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douze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Quarante-trois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smtClean="0"/>
              <a:t>seize =</a:t>
            </a:r>
          </a:p>
          <a:p>
            <a:pPr marL="0" indent="0">
              <a:buNone/>
            </a:pPr>
            <a:r>
              <a:rPr lang="en-GB" sz="4800" dirty="0" err="1" smtClean="0"/>
              <a:t>Quatorze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quatorze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Soixante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cinquante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4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Trente-trois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-</a:t>
            </a:r>
            <a:r>
              <a:rPr lang="en-GB" sz="4800" dirty="0" smtClean="0"/>
              <a:t> 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trente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Cinquante-cinq</a:t>
            </a:r>
            <a:r>
              <a:rPr lang="en-GB" sz="4800" dirty="0" smtClean="0"/>
              <a:t> </a:t>
            </a:r>
            <a:r>
              <a:rPr lang="en-GB" sz="4800" b="1" dirty="0" smtClean="0"/>
              <a:t>-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Onze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seize =</a:t>
            </a:r>
          </a:p>
          <a:p>
            <a:pPr marL="0" indent="0">
              <a:buNone/>
            </a:pPr>
            <a:r>
              <a:rPr lang="en-GB" sz="4800" dirty="0" err="1" smtClean="0"/>
              <a:t>Quarante-neuf</a:t>
            </a:r>
            <a:r>
              <a:rPr lang="en-GB" sz="4800" dirty="0" smtClean="0"/>
              <a:t> </a:t>
            </a:r>
            <a:r>
              <a:rPr lang="en-GB" sz="4800" b="1" dirty="0"/>
              <a:t>-</a:t>
            </a:r>
            <a:r>
              <a:rPr lang="en-GB" sz="4800" b="1" dirty="0" smtClean="0"/>
              <a:t> </a:t>
            </a:r>
            <a:r>
              <a:rPr lang="en-GB" sz="4800" dirty="0" err="1" smtClean="0"/>
              <a:t>vingt-trois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Minus 8"/>
          <p:cNvSpPr/>
          <p:nvPr/>
        </p:nvSpPr>
        <p:spPr>
          <a:xfrm>
            <a:off x="2627784" y="284098"/>
            <a:ext cx="1850504" cy="119693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us 7"/>
          <p:cNvSpPr/>
          <p:nvPr/>
        </p:nvSpPr>
        <p:spPr>
          <a:xfrm>
            <a:off x="4283968" y="-7109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/>
              <a:t>x</a:t>
            </a:r>
            <a:r>
              <a:rPr lang="en-GB" sz="4800" dirty="0" smtClean="0"/>
              <a:t>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Deux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x </a:t>
            </a:r>
            <a:r>
              <a:rPr lang="en-GB" sz="4800" dirty="0" smtClean="0"/>
              <a:t>un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3203848" y="-171400"/>
            <a:ext cx="2066528" cy="20610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Quatre</a:t>
            </a:r>
            <a:r>
              <a:rPr lang="en-GB" sz="4800" dirty="0" smtClean="0"/>
              <a:t> </a:t>
            </a:r>
            <a:r>
              <a:rPr lang="en-GB" sz="4800" b="1" dirty="0"/>
              <a:t>x</a:t>
            </a:r>
            <a:r>
              <a:rPr lang="en-GB" sz="4800" dirty="0" smtClean="0"/>
              <a:t>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smtClean="0"/>
              <a:t>un =</a:t>
            </a:r>
          </a:p>
          <a:p>
            <a:pPr marL="0" indent="0">
              <a:buNone/>
            </a:pPr>
            <a:r>
              <a:rPr lang="en-GB" sz="4800" dirty="0" err="1" smtClean="0"/>
              <a:t>Cinq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3203848" y="-171400"/>
            <a:ext cx="2066528" cy="20610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Quatorze</a:t>
            </a:r>
            <a:r>
              <a:rPr lang="en-GB" sz="4800" dirty="0" smtClean="0"/>
              <a:t> </a:t>
            </a:r>
            <a:r>
              <a:rPr lang="en-GB" sz="4800" b="1" dirty="0"/>
              <a:t>x</a:t>
            </a:r>
            <a:r>
              <a:rPr lang="en-GB" sz="4800" dirty="0" smtClean="0"/>
              <a:t>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Onze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Huit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Six </a:t>
            </a:r>
            <a:r>
              <a:rPr lang="en-GB" sz="4800" b="1" dirty="0" smtClean="0"/>
              <a:t>x </a:t>
            </a:r>
            <a:r>
              <a:rPr lang="en-GB" sz="4800" dirty="0" smtClean="0"/>
              <a:t>six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3203848" y="-171400"/>
            <a:ext cx="2066528" cy="20610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92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/>
              <a:t>x</a:t>
            </a:r>
            <a:r>
              <a:rPr lang="en-GB" sz="4800" dirty="0" smtClean="0"/>
              <a:t>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Soixante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smtClean="0"/>
              <a:t>zero =</a:t>
            </a:r>
          </a:p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douze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3203848" y="-171400"/>
            <a:ext cx="2066528" cy="20610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4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x</a:t>
            </a:r>
            <a:r>
              <a:rPr lang="en-GB" sz="4800" dirty="0" smtClean="0"/>
              <a:t>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smtClean="0"/>
              <a:t>six =</a:t>
            </a:r>
          </a:p>
          <a:p>
            <a:pPr marL="0" indent="0">
              <a:buNone/>
            </a:pPr>
            <a:r>
              <a:rPr lang="en-GB" sz="4800" dirty="0" err="1" smtClean="0"/>
              <a:t>Onze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Treize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Vingt-deux</a:t>
            </a:r>
            <a:r>
              <a:rPr lang="en-GB" sz="4800" dirty="0" smtClean="0"/>
              <a:t> </a:t>
            </a:r>
            <a:r>
              <a:rPr lang="en-GB" sz="4800" b="1" dirty="0" smtClean="0"/>
              <a:t>x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3203848" y="-171400"/>
            <a:ext cx="2066528" cy="206103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Arial Rounded MT Bold" pitchFamily="34" charset="0"/>
              </a:rPr>
              <a:t>Splat!</a:t>
            </a:r>
            <a:endParaRPr lang="en-GB" sz="72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55196" y="43326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580" y="338196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6256" y="4541024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2915816" y="2676425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20059" y="3066334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177281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43199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54634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86081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61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Sept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Deux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Un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cinq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Arial Rounded MT Bold" pitchFamily="34" charset="0"/>
              </a:rPr>
              <a:t>Splat!</a:t>
            </a:r>
            <a:endParaRPr lang="en-GB" sz="72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5976" y="457185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580" y="338196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6256" y="469387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2676425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55519" y="3140968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177281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43199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54634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86081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44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Arial Rounded MT Bold" pitchFamily="34" charset="0"/>
              </a:rPr>
              <a:t>Splat!</a:t>
            </a:r>
            <a:endParaRPr lang="en-GB" sz="72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8555" y="3616512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580" y="338196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482" y="235967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8264" y="3377428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177281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43199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52117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86081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1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Arial Rounded MT Bold" pitchFamily="34" charset="0"/>
              </a:rPr>
              <a:t>Splat!</a:t>
            </a:r>
            <a:endParaRPr lang="en-GB" sz="72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8555" y="3616512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580" y="338196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482" y="235967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8264" y="3377428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36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177281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43199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32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52117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52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86081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29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Arial Rounded MT Bold" pitchFamily="34" charset="0"/>
              </a:rPr>
              <a:t>Splat!</a:t>
            </a:r>
            <a:endParaRPr lang="en-GB" sz="7200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8555" y="3616512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5580" y="338196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99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0482" y="2359670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48264" y="3377428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177281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70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143199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62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52117" y="480392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81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860817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520" y="5013176"/>
            <a:ext cx="170802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64</a:t>
            </a:r>
            <a:endParaRPr lang="en-US" sz="10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72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Deux</a:t>
            </a:r>
            <a:r>
              <a:rPr lang="en-GB" sz="4800" dirty="0" smtClean="0"/>
              <a:t>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 smtClean="0"/>
              <a:t>onze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Treize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un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sept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treize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quatre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Deux</a:t>
            </a:r>
            <a:r>
              <a:rPr lang="en-GB" sz="4800" dirty="0" smtClean="0"/>
              <a:t> </a:t>
            </a:r>
            <a:r>
              <a:rPr lang="en-GB" sz="4800" b="1" dirty="0" smtClean="0"/>
              <a:t>+</a:t>
            </a:r>
            <a:r>
              <a:rPr lang="en-GB" sz="4800" dirty="0" smtClean="0"/>
              <a:t> six =</a:t>
            </a:r>
          </a:p>
          <a:p>
            <a:pPr marL="0" indent="0">
              <a:buNone/>
            </a:pPr>
            <a:r>
              <a:rPr lang="en-GB" sz="4800" dirty="0" err="1" smtClean="0"/>
              <a:t>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Quatorze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six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Dix </a:t>
            </a:r>
            <a:r>
              <a:rPr lang="en-GB" sz="4800" b="1" dirty="0" smtClean="0"/>
              <a:t>+</a:t>
            </a:r>
            <a:r>
              <a:rPr lang="en-GB" sz="4800" dirty="0" smtClean="0"/>
              <a:t> seize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sept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vingt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dix =</a:t>
            </a:r>
          </a:p>
          <a:p>
            <a:pPr marL="0" indent="0">
              <a:buNone/>
            </a:pPr>
            <a:r>
              <a:rPr lang="en-GB" sz="4800" dirty="0" err="1" smtClean="0"/>
              <a:t>Vingt-sept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onze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37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67574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Douze</a:t>
            </a:r>
            <a:r>
              <a:rPr lang="en-GB" sz="4800" dirty="0" smtClean="0"/>
              <a:t>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 smtClean="0"/>
              <a:t>quinze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Vingt-huit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dix-</a:t>
            </a:r>
            <a:r>
              <a:rPr lang="en-GB" sz="4800" dirty="0" err="1" smtClean="0"/>
              <a:t>neuf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Quarante</a:t>
            </a:r>
            <a:r>
              <a:rPr lang="en-GB" sz="4800" dirty="0" smtClean="0"/>
              <a:t>-et-un </a:t>
            </a:r>
            <a:r>
              <a:rPr lang="en-GB" sz="4800" b="1" dirty="0" smtClean="0"/>
              <a:t>+ </a:t>
            </a: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Cinquante-deux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trois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50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smtClean="0"/>
              <a:t>Dix-</a:t>
            </a:r>
            <a:r>
              <a:rPr lang="en-GB" sz="4800" dirty="0" err="1" smtClean="0"/>
              <a:t>sept</a:t>
            </a:r>
            <a:r>
              <a:rPr lang="en-GB" sz="4800" dirty="0" smtClean="0"/>
              <a:t>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 smtClean="0"/>
              <a:t>quarante-deux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Trente-quatre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soixante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trente</a:t>
            </a:r>
            <a:r>
              <a:rPr lang="en-GB" sz="4800" dirty="0" smtClean="0"/>
              <a:t>-six =</a:t>
            </a:r>
          </a:p>
          <a:p>
            <a:pPr marL="0" indent="0">
              <a:buNone/>
            </a:pPr>
            <a:r>
              <a:rPr lang="en-GB" sz="4800" dirty="0" err="1" smtClean="0"/>
              <a:t>Vingt</a:t>
            </a:r>
            <a:r>
              <a:rPr lang="en-GB" sz="4800" dirty="0" smtClean="0"/>
              <a:t>-et-un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vingt-deux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Quatre-vingt-trois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15" y="1715483"/>
            <a:ext cx="7797552" cy="3464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4800" dirty="0" err="1" smtClean="0"/>
              <a:t>Quinze</a:t>
            </a:r>
            <a:r>
              <a:rPr lang="en-GB" sz="4800" dirty="0" smtClean="0"/>
              <a:t> </a:t>
            </a:r>
            <a:r>
              <a:rPr lang="en-GB" sz="4800" b="1" dirty="0" smtClean="0"/>
              <a:t>+</a:t>
            </a:r>
            <a:r>
              <a:rPr lang="en-GB" sz="4800" dirty="0" smtClean="0"/>
              <a:t> </a:t>
            </a:r>
            <a:r>
              <a:rPr lang="en-GB" sz="4800" dirty="0" err="1"/>
              <a:t>s</a:t>
            </a:r>
            <a:r>
              <a:rPr lang="en-GB" sz="4800" dirty="0" err="1" smtClean="0"/>
              <a:t>oixante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smtClean="0"/>
              <a:t>Soixante-neuf </a:t>
            </a:r>
            <a:r>
              <a:rPr lang="en-GB" sz="4800" b="1" dirty="0" smtClean="0"/>
              <a:t>+ </a:t>
            </a:r>
            <a:r>
              <a:rPr lang="en-GB" sz="4800" dirty="0" smtClean="0"/>
              <a:t>dix-</a:t>
            </a:r>
            <a:r>
              <a:rPr lang="en-GB" sz="4800" dirty="0" err="1" smtClean="0"/>
              <a:t>huit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Trente-trois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quarante-quatre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Cinquante-neuf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err="1" smtClean="0"/>
              <a:t>vingt</a:t>
            </a:r>
            <a:r>
              <a:rPr lang="en-GB" sz="4800" dirty="0" smtClean="0"/>
              <a:t> =</a:t>
            </a:r>
          </a:p>
          <a:p>
            <a:pPr marL="0" indent="0">
              <a:buNone/>
            </a:pPr>
            <a:r>
              <a:rPr lang="en-GB" sz="4800" dirty="0" err="1" smtClean="0"/>
              <a:t>Quatre-vingts</a:t>
            </a:r>
            <a:r>
              <a:rPr lang="en-GB" sz="4800" dirty="0" smtClean="0"/>
              <a:t> </a:t>
            </a:r>
            <a:r>
              <a:rPr lang="en-GB" sz="4800" b="1" dirty="0" smtClean="0"/>
              <a:t>+ </a:t>
            </a:r>
            <a:r>
              <a:rPr lang="en-GB" sz="4800" dirty="0" smtClean="0"/>
              <a:t>seize =</a:t>
            </a:r>
            <a:endParaRPr lang="en-GB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6" y="5180251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54590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0648"/>
            <a:ext cx="1723628" cy="14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lus 8"/>
          <p:cNvSpPr/>
          <p:nvPr/>
        </p:nvSpPr>
        <p:spPr>
          <a:xfrm>
            <a:off x="3635896" y="0"/>
            <a:ext cx="1922512" cy="177849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7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635</Words>
  <Application>Microsoft Office PowerPoint</Application>
  <PresentationFormat>On-screen Show (4:3)</PresentationFormat>
  <Paragraphs>224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Le calcul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Splat!</vt:lpstr>
      <vt:lpstr>Splat!</vt:lpstr>
      <vt:lpstr>Splat!</vt:lpstr>
      <vt:lpstr>Splat!</vt:lpstr>
      <vt:lpstr>Splat!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calcul</dc:title>
  <dc:creator>Daniel Perera</dc:creator>
  <cp:lastModifiedBy>Smith, Cheyanne</cp:lastModifiedBy>
  <cp:revision>35</cp:revision>
  <dcterms:created xsi:type="dcterms:W3CDTF">2011-07-01T11:34:52Z</dcterms:created>
  <dcterms:modified xsi:type="dcterms:W3CDTF">2014-09-09T20:05:25Z</dcterms:modified>
</cp:coreProperties>
</file>