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0160000" cy="7620000"/>
  <p:notesSz cx="6858000" cy="9144000"/>
  <p:embeddedFontLst>
    <p:embeddedFont>
      <p:font typeface="Calibri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2" y="-96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D478-C107-4475-BC7A-B9F3E6D22A44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DD6D-61FA-4DF5-8458-5510DB02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42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D478-C107-4475-BC7A-B9F3E6D22A44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DD6D-61FA-4DF5-8458-5510DB02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5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D478-C107-4475-BC7A-B9F3E6D22A44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DD6D-61FA-4DF5-8458-5510DB02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D478-C107-4475-BC7A-B9F3E6D22A44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DD6D-61FA-4DF5-8458-5510DB02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7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D478-C107-4475-BC7A-B9F3E6D22A44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DD6D-61FA-4DF5-8458-5510DB02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7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D478-C107-4475-BC7A-B9F3E6D22A44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DD6D-61FA-4DF5-8458-5510DB02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D478-C107-4475-BC7A-B9F3E6D22A44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DD6D-61FA-4DF5-8458-5510DB02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2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D478-C107-4475-BC7A-B9F3E6D22A44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DD6D-61FA-4DF5-8458-5510DB02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7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D478-C107-4475-BC7A-B9F3E6D22A44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DD6D-61FA-4DF5-8458-5510DB02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7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D478-C107-4475-BC7A-B9F3E6D22A44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DD6D-61FA-4DF5-8458-5510DB02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8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D478-C107-4475-BC7A-B9F3E6D22A44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DD6D-61FA-4DF5-8458-5510DB02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0D478-C107-4475-BC7A-B9F3E6D22A44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EDD6D-61FA-4DF5-8458-5510DB02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3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" y="165100"/>
            <a:ext cx="8559800" cy="5105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5257800"/>
            <a:ext cx="8648700" cy="2311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55889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76200"/>
            <a:ext cx="7163054" cy="331698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3657600"/>
            <a:ext cx="10073767" cy="303517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09843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65100"/>
            <a:ext cx="9702800" cy="489364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fr-FR" smtClean="0">
                <a:solidFill>
                  <a:srgbClr val="000000"/>
                </a:solidFill>
                <a:latin typeface="Arial - 24"/>
              </a:rPr>
              <a:t>1.  J'ai un crayon.  C'est _____ crayon.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fr-FR" smtClean="0">
                <a:solidFill>
                  <a:srgbClr val="000000"/>
                </a:solidFill>
                <a:latin typeface="Arial - 24"/>
              </a:rPr>
              <a:t>2. Nous avons une voiture.  C'est _____ voiture.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fr-FR" smtClean="0">
                <a:solidFill>
                  <a:srgbClr val="000000"/>
                </a:solidFill>
                <a:latin typeface="Arial - 24"/>
              </a:rPr>
              <a:t>3. Tu as un chien.  C'est _____ chien.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fr-FR" smtClean="0">
                <a:solidFill>
                  <a:srgbClr val="000000"/>
                </a:solidFill>
                <a:latin typeface="Arial - 24"/>
              </a:rPr>
              <a:t>4. Il a des cousins.  Ce sont _____ cousins.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fr-FR" smtClean="0">
                <a:solidFill>
                  <a:srgbClr val="000000"/>
                </a:solidFill>
                <a:latin typeface="Arial - 24"/>
              </a:rPr>
              <a:t>5. Elles ont une mère.  C'est _____ mère.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fr-FR" smtClean="0">
                <a:solidFill>
                  <a:srgbClr val="000000"/>
                </a:solidFill>
                <a:latin typeface="Arial - 24"/>
              </a:rPr>
              <a:t>6. Il a une tante. C'est _____ tante.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fr-FR" smtClean="0">
                <a:solidFill>
                  <a:srgbClr val="000000"/>
                </a:solidFill>
                <a:latin typeface="Arial - 24"/>
              </a:rPr>
              <a:t>7. Nous habitons dans un appartement.  C'est ______ appartement.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fr-FR" smtClean="0">
                <a:solidFill>
                  <a:srgbClr val="000000"/>
                </a:solidFill>
                <a:latin typeface="Arial - 24"/>
              </a:rPr>
              <a:t>8. J'ai une cousine.  C'est _____ cousine.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fr-FR" smtClean="0">
                <a:solidFill>
                  <a:srgbClr val="000000"/>
                </a:solidFill>
                <a:latin typeface="Arial - 24"/>
              </a:rPr>
              <a:t>9. Tu as une nièce.  C'est _____ nièce.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</p:spTree>
    <p:extLst>
      <p:ext uri="{BB962C8B-B14F-4D97-AF65-F5344CB8AC3E}">
        <p14:creationId xmlns:p14="http://schemas.microsoft.com/office/powerpoint/2010/main" val="9758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900" y="-1041400"/>
            <a:ext cx="10638028" cy="788111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Freeform 2"/>
          <p:cNvSpPr/>
          <p:nvPr/>
        </p:nvSpPr>
        <p:spPr>
          <a:xfrm>
            <a:off x="3790259" y="7594864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769410" y="7521164"/>
            <a:ext cx="84228" cy="94757"/>
          </a:xfrm>
          <a:custGeom>
            <a:avLst/>
            <a:gdLst/>
            <a:ahLst/>
            <a:cxnLst/>
            <a:rect l="0" t="0" r="0" b="0"/>
            <a:pathLst>
              <a:path w="84228" h="94757">
                <a:moveTo>
                  <a:pt x="0" y="0"/>
                </a:moveTo>
                <a:lnTo>
                  <a:pt x="37086" y="59941"/>
                </a:lnTo>
                <a:lnTo>
                  <a:pt x="62461" y="83401"/>
                </a:lnTo>
                <a:lnTo>
                  <a:pt x="84227" y="947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958715" y="7447465"/>
            <a:ext cx="10530" cy="1"/>
          </a:xfrm>
          <a:custGeom>
            <a:avLst/>
            <a:gdLst/>
            <a:ahLst/>
            <a:cxnLst/>
            <a:rect l="0" t="0" r="0" b="0"/>
            <a:pathLst>
              <a:path w="10530" h="1">
                <a:moveTo>
                  <a:pt x="10529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2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101600"/>
            <a:ext cx="10160000" cy="505625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22402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Custom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Arial - 24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e200601201</dc:creator>
  <cp:lastModifiedBy>e200601201</cp:lastModifiedBy>
  <cp:revision>2</cp:revision>
  <dcterms:created xsi:type="dcterms:W3CDTF">2012-05-31T13:44:12Z</dcterms:created>
  <dcterms:modified xsi:type="dcterms:W3CDTF">2012-05-31T13:44:33Z</dcterms:modified>
</cp:coreProperties>
</file>